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2D33CE-1311-4841-8518-96F56D76B1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289767-57EC-43FC-B1DB-51C2EC485D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Behavioral measurements during sessions 1 (left) and 2 (right) of the third Reversal for the reversal group (R3) and the control group (C3). All values represent means ± standard error of the mean. The upper graph shows the behavioral results as the number of total lever presses and omissions per block, each session containing 8 blocks and each block 8 trials. An asterisk indicates a significant difference between the groups. The lower graphs show the behavioral results as the numbers of correct and incorrect lever presses per block. An asterisk indicates a significant difference in correct lever presses between the groups, an # indicates a significant difference in incorrect lever presses. Filled symbols indicate significant differences compared with the first block.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342B3B-1947-4119-8662-EE7D6FA01B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2007, Pages 1444–1453,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Behavioral measurements during sessions 1 (left) and 2 (right) of the third Reversal for the reversal group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Behavioral measurements during sessions 1 (left) and 2 (right) of the third Reversal for the reversal group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2024-04-26T20:49:35Z</dcterms:modified>
</cp:coreProperties>
</file>