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1FD5DF-5575-4388-87F0-69CCDE841D2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E81300-6DED-407C-8AD2-7807C37003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showing the location of the different cell types making up the epithelial surfaces of the airways. The stem cell niches are highlighted within circles. These correspond with the likely origin of lung cancers. The basal cells of the submucosal glands are suggested to give rise to SCCs and the NEBs to SCLCs. Cells of the BADJ/alveoli are the speculated origin of adenocarcinomas. The mouse airway is shown, as this is where the evidence for stem cell populations originates.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Association of Physicians.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618627-48A4-4BD1-BE64-DAA854790B1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qjmed/hcu0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QJM</a:t>
            </a:r>
            <a:r>
              <a:rPr lang="en-US" altLang="en-US" sz="1000">
                <a:solidFill>
                  <a:srgbClr val="333333"/>
                </a:solidFill>
              </a:rPr>
              <a:t>, Volume 107, Issue 8, August 2014, Pages 607–612, </a:t>
            </a:r>
            <a:r>
              <a:rPr lang="en-US" altLang="en-US" sz="1000">
                <a:solidFill>
                  <a:srgbClr val="333333"/>
                </a:solidFill>
                <a:hlinkClick r:id="rId3"/>
              </a:rPr>
              <a:t>https://doi.org/10.1093/qjmed/hcu040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showing the location of the different cell types making up the epithelial surfaces of the airways.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showing the location of the different cell types making up the epithelial surfaces of the airways.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2024-04-26T04:32:50Z</dcterms:modified>
</cp:coreProperties>
</file>