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2732D8-B2BD-4E9F-8AF5-FFBE0E3C92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1360D-6B02-4827-9754-D60D28E856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D25F8-1FD9-4E44-8FE8-D531A56925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2024-04-26T15:18:10Z</dcterms:modified>
</cp:coreProperties>
</file>