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D30702-3634-44D8-9D7C-DEF50613CF0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88AA39-1EFD-447E-88DB-B389C05461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Blinder-Oaxaca decomposition of immigrant-native achievement gaps in mathematical literacy in Italy, Greece, Portugal and Spain: percentage contribution to the gaps of parental education, parental occupational status (ISEI) and home possessions.
Notes: Models are controlled for age, sex, region and area of residence. Models use all five plausible values, final student weight and the 80 replicate weights provided by PISA.
Source: PISA pooled data 2009 and 2012, own elaboration.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Authors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6A3DAB-B7A4-4745-81D8-0E37CAD7AA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igration/mnu0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Migr Stud</a:t>
            </a:r>
            <a:r>
              <a:rPr lang="en-US" altLang="en-US" sz="1000">
                <a:solidFill>
                  <a:srgbClr val="333333"/>
                </a:solidFill>
              </a:rPr>
              <a:t>, Volume 3, Issue 2, July 2015, Pages 217–240,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https://doi.org/10.1093/migration/mnu040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Blinder-Oaxaca decomposition of immigrant-native achievement gaps in mathematical literacy in Italy, Greece,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Blinder-Oaxaca decomposition of immigrant-native achievement gaps in mathematical literacy in Italy, Greece,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2024-04-26T02:49:04Z</dcterms:modified>
</cp:coreProperties>
</file>