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905DAC-B592-4DB5-8584-677B59A0B7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D6E8BA-BE36-4E11-B64E-2EE26ACA34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Advance MS (filtered) and SS smoke solutions caused detachment of pre-attached mESC dose dependently.
Each point is the mean ± SD of three experiments. Statistical significance was determined using a one-sample t-test (*P &lt; 0.05, **P &lt; 0.01 and ***P &lt; 0.001).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European Society of Human Reproduction and Embryology.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72C130-AA05-4E56-859A-034357AC93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rep/den4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24, Issue 2, February 2009, Pages 386–397,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https://doi.org/10.1093/humrep/den419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 </a:t>
            </a:r>
            <a:r>
              <a:rPr lang="en-US" altLang="en-US" b="0"/>
              <a:t>Advance MS (filtered) and SS smoke solutions caused detachment of pre-attached mESC dose dependently.
Each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 Advance MS (filtered) and SS smoke solutions caused detachment of pre-attached mESC dose dependently.
Each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2024-04-26T04:47:03Z</dcterms:modified>
</cp:coreProperties>
</file>