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A69965-B593-4493-8816-904098B29B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70D0DE-3BF7-4CFA-A3FA-D887BE34C1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Parcellation of the medial frontal cortex in one subject (subject II). (A) and (B) Color-coded areas are projected onto the medial surfaces of the left and right hemispheres. (A) Two clusters divide the area along the AC line into an anterior and a posterior part. (B) Five clusters separate between the hemispheres, leaving one common area just posterior to the AC line. (C) Tractographic signatures of the areas shown in (B) viewed from the midsagittal plane.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D43F0B-C1DA-429E-A86D-8A32D2814B5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816–825, </a:t>
            </a:r>
            <a:r>
              <a:rPr lang="en-US" altLang="en-US" sz="1000">
                <a:solidFill>
                  <a:srgbClr val="333333"/>
                </a:solidFill>
                <a:hlinkClick r:id="rId3"/>
              </a:rPr>
              <a:t>https://doi.org/10.1093/cercor/bhk034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Parcellation of the medial frontal cortex in one subject (subject II). (A) and (B) Color-coded areas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Parcellation of the medial frontal cortex in one subject (subject II). (A) and (B) Color-coded areas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2024-04-26T02:21:58Z</dcterms:modified>
</cp:coreProperties>
</file>