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BA5846-96CC-4645-93CD-8BBFA0E978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BB93C8-D675-4D76-AA43-197267B7D4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Transcallosal fiber tracts from a single rhesus monkey overlaid onto individual anatomic images. (a, b) Oblique, (c) top, and (d) sagittal views of a 3D reconstruction of all callosal fibers comprising bundles projecting into different cortical regions. The colors correspond to the local mean diffusion direction: red = left–right, green = anterior–posterior, blue = superior–inferior. Arrows (white) indicate surface reconstructions of the central sulcus (black).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2B0BD4-FD55-4D5E-9C22-AD1AD7C0FC4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Segregated transcallosal fiber tracts of a rhesus monkey (a, c, e) and a human subject (b, d, f) overlaid onto individual anatomic images. (a, b) Oblique, (c, d) top, and (e, f) sagittal views of 3D reconstructions of all callosal fibers. In contrast to Figure 1, color distinguishes fibers projecting into specific cortical regions: green = prefrontal lobe, light blue = premotor and supplementary motor areas, dark blue = primary motor cortex, red = primary sensory cortex, orange = parietal lobe, yellow = occipital lobe, violet = temporal lobe.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2B0BD4-FD55-4D5E-9C22-AD1AD7C0FC4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midsagittal CC of 4 rhesus monkeys (a–d) and 1 human subject (e, see also, Hofer and Frahm 2006) with overlay of all discernable fibers projecting into specific cortical areas. The color scheme is identical to that of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2B0BD4-FD55-4D5E-9C22-AD1AD7C0FC4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Comparative fiber topography of a monkey (top) and the human CC (bottom) in a midsagittal section. Regions refer to fibers projecting into specific cortical areas: I = prefrontal lobe, II = premotor and supplementary motor cortices, III = motor cortex, IV = sensory cortex, V = parietal, temporal, and occipital lobes. Colors are identical to Figures 2 and 3. A, anterior; P, posterior.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2B0BD4-FD55-4D5E-9C22-AD1AD7C0FC4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(Top) Mean FA of water diffusion in the macaque CC (n = 4) for different regions as indicated in Figures 3 and 4. (Bottom) Relative values individually normalized to the mean value averaged across the entire CC and animals.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2B0BD4-FD55-4D5E-9C22-AD1AD7C0FC45}"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4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14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m14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m14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m141" TargetMode="External" /><Relationship Id="rId4" Type="http://schemas.openxmlformats.org/officeDocument/2006/relationships/image" Target="../media/image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1079–1084, </a:t>
            </a:r>
            <a:r>
              <a:rPr lang="en-US" altLang="en-US" sz="1000">
                <a:solidFill>
                  <a:srgbClr val="333333"/>
                </a:solidFill>
                <a:hlinkClick r:id="rId3"/>
              </a:rPr>
              <a:t>https://doi.org/10.1093/cercor/bhm141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Transcallosal fiber tracts from a single rhesus monkey overlaid onto individual anatomic images. (a,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0662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1079–1084, </a:t>
            </a:r>
            <a:r>
              <a:rPr lang="en-US" altLang="en-US" sz="1000">
                <a:solidFill>
                  <a:srgbClr val="333333"/>
                </a:solidFill>
                <a:hlinkClick r:id="rId3"/>
              </a:rPr>
              <a:t>https://doi.org/10.1093/cercor/bhm141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Segregated transcallosal fiber tracts of a rhesus monkey (a, c, e) and a human subject (b, d, f) overlaid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3133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1079–1084, </a:t>
            </a:r>
            <a:r>
              <a:rPr lang="en-US" altLang="en-US" sz="1000">
                <a:solidFill>
                  <a:srgbClr val="333333"/>
                </a:solidFill>
                <a:hlinkClick r:id="rId3"/>
              </a:rPr>
              <a:t>https://doi.org/10.1093/cercor/bhm141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midsagittal CC of 4 rhesus monkeys (a–d) and 1 human subject (e, see also, Hofer and Frahm 2006)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8670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1079–1084, </a:t>
            </a:r>
            <a:r>
              <a:rPr lang="en-US" altLang="en-US" sz="1000">
                <a:solidFill>
                  <a:srgbClr val="333333"/>
                </a:solidFill>
                <a:hlinkClick r:id="rId3"/>
              </a:rPr>
              <a:t>https://doi.org/10.1093/cercor/bhm141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Comparative fiber topography of a monkey (top) and the human CC (bottom) in a midsagittal section. Regions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4041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1079–1084, </a:t>
            </a:r>
            <a:r>
              <a:rPr lang="en-US" altLang="en-US" sz="1000">
                <a:solidFill>
                  <a:srgbClr val="333333"/>
                </a:solidFill>
                <a:hlinkClick r:id="rId3"/>
              </a:rPr>
              <a:t>https://doi.org/10.1093/cercor/bhm141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(Top) Mean FA of water diffusion in the macaque CC (n = 4) for different regions as indicated in Figures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854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Transcallosal fiber tracts from a single rhesus monkey overlaid onto individual anatomic images. (a, b) ...</vt:lpstr>
      <vt:lpstr>Figure 2. Segregated transcallosal fiber tracts of a rhesus monkey (a, c, e) and a human subject (b, d, f) overlaid ...</vt:lpstr>
      <vt:lpstr>Figure 3. The midsagittal CC of 4 rhesus monkeys (a–d) and 1 human subject (e, see also, Hofer and Frahm 2006) with ...</vt:lpstr>
      <vt:lpstr>Figure 4. Comparative fiber topography of a monkey (top) and the human CC (bottom) in a midsagittal section. Regions ...</vt:lpstr>
      <vt:lpstr>Figure 5. (Top) Mean FA of water diffusion in the macaque CC (n = 4) for different regions as indicated in Figures 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2024-04-26T18:51:24Z</dcterms:modified>
</cp:coreProperties>
</file>