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1C39269-3D45-4C8A-858D-DEC6398DD2D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50CC35D-8E48-4A30-B833-0D2BA264461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C9EC3F7-38D3-4EBD-8A69-8F9AAF57505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2024-04-26T22:07:01Z</dcterms:modified>
</cp:coreProperties>
</file>