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38BB1F-D4F4-45B5-9F0B-4473F57FE3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9E8CAD-CBF8-41A2-8152-20B3F0465B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D2FC61-E534-4079-BB7E-4C97A716B4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2024-04-27T05:17:00Z</dcterms:modified>
</cp:coreProperties>
</file>