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F2640-2393-46C0-8761-D5B1CF2711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7CC5A-D538-4692-9C9D-54B4E4922D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interaction between AD29 and snRNPs is weakened. ( A ) AD29-CFP was co-expressed with markers of different snRNPs tagged with YFP and their association in the nucleoplasm and Cajal bodies measured by FRET. Bar represents 5 µm. ( B ) FRET efficiency indicates the association of wild-type protein (WT31) or AD29 mutant protein with hPrp6, SART3 or hPrp4. The AD29 mutant exhibited a significantly lower FRET signal with U4/U6 snRNP markers (SART3 and hPrp4) than wild-type protein. FRET measurements of cells expressing an empty CFP vector were used as a negative control. The average of two independent experiments and SEM is plotted. ( C ) AD29-YFP or WT31-YFP was precipitated from extracts made from the WT31 or AD29 stable cell lines using anti-GFP antibodies that cross-react with the YFP variant. Parental HeLa cells (HeLa) were used as a negative control. Two independent immunoprecipitations are shown. WT31-YFP co-precipitated efficiently with U4/U6 (hPrp3 and hPrp4) and U5 (hSnu114 and hPrp6) snRNP-specific proteins demonstrating that it is incorporated into the U4/U6 and U4/U6•U5 snRNPs. In contrast, AD29-YFP co-precipitated U5-specific hPrp6 and also a smaller amount of hSnu114, but none of the tested U4/U6 specific proteins. ( D ) Nuclear extracts were prepared from WT31 or AD29 cells, resolved on glycerol gradients and the position of snRNP-specific proteins visualized by western blotting. In comparison to the wild-type protein, the AD29 mutant does not co-migrate with snRNPs, but is instead concentrated at the top of the gradient signifying that it is not stably incorporated into snRNP complexes.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5AB39-71DE-4178-81AA-6412355BBD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11, 1 June 2009, Pages 2014–2023,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interaction between AD29 and snRNPs is weakened. ( A ) AD29-CFP was co-expressed with markers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interaction between AD29 and snRNPs is weakened. ( A ) AD29-CFP was co-expressed with markers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2024-04-26T12:16:17Z</dcterms:modified>
</cp:coreProperties>
</file>