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B8436-6070-496E-B657-3F4630AA45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A168E-BB25-4893-82BB-2FDB6B72F4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AD7BE-8160-4634-909D-BF9BF5EFCE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2024-04-26T22:08:23Z</dcterms:modified>
</cp:coreProperties>
</file>