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F3A58-F53C-4B7F-A099-40869417C7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F8809-A1EE-44F4-A2D7-FFF16A9F1E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alloxan on Arabidopsis thaliana seedlings. (A) Cotyledon and root elongation, measured 7 d after germination, for seedlings exposed to alloxan (0.75 mM or 1.5 mM), paraquat (0.15 μM), or IAA (0.5 mg l−1) (white columns, roots; black columns, cotyledons). Bars denote standard error for n=3. **, P &lt;0.01; ***, P &lt;0.005. (B) Formation of multiple lateral roots by Arabidopsis seedlings treated with 1.5 mM alloxan. Note the short division/elongation zone, implying fast differentiation of epidermis and cortex tissue. Scale bar=200 μm. (C) Formation of short adventitious roots (arrows) on Arabidopsis seedlings exposed to 1.0 mM alloxan. Scale bar=200 μm. (D) Formation of multiple lateral root primordia in Arabidopsis seedlings exposed to 1 mM alloxan.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[2005]. Published by Oxford University Press [on behalf of the Society for Experimental Biology].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1F84D-CAFF-449C-8106-11EB5D85E3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i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56, Issue 418, August 2005, Pages 1991–2001,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https://doi.org/10.1093/jxb/eri196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effect of alloxan on Arabidopsis thaliana seedlings. (A) Cotyledon and root elongation, measured 7 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effect of alloxan on Arabidopsis thaliana seedlings. (A) Cotyledon and root elongation, measured 7 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2024-04-26T21:04:36Z</dcterms:modified>
</cp:coreProperties>
</file>