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924FAB-0670-4120-A548-E1645A981D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702ED-6DC7-47F9-83F4-F4869F162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071C6-248D-4C6F-85BA-54387BCCC0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2024-04-26T12:47:47Z</dcterms:modified>
</cp:coreProperties>
</file>