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915DF-4F61-4C40-B8A3-19E9DE0653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4013A4-B3DB-41A2-8831-56FDB177C9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of patient participation and follow-up. PCI, percutaneous coronary intervention; STEMI, ST-segment elevation myocardial infarction.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C70DAD-9224-4F02-A35C-353321129D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6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3, February 2009, Pages 321–329,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https://doi.org/10.1093/eurheartj/ehn604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Flow chart of patient participation and follow-up. PCI, percutaneous coronary intervention; STEMI, ST-segment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Flow chart of patient participation and follow-up. PCI, percutaneous coronary intervention; STEMI, ST-segment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2024-04-26T23:16:22Z</dcterms:modified>
</cp:coreProperties>
</file>