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81D5B0-2C74-43CF-9A19-18E23BBC173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D9F0DD-4065-4BD7-B65E-49FB3693CEA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2B75F0-F889-439F-8A0B-05E2CDADB76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2024-04-26T13:12:17Z</dcterms:modified>
</cp:coreProperties>
</file>