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88D32E-5B01-4EFD-85F6-B8972BA764D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AB5F2E-5947-4DC5-BF05-6A92ECC8FC5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 The concentration of NAA per litre brain tissue, measured in frontal lobe voxels of 50 male subjects, is plotted with respect to age and the corresponding regression line is shown as a full line (a). The dashed line is the regression line for concentrations estimated per litre brain water (data points have been omitted for clarity). NAA decreased significantly with age according to either concentration estimation scheme (see Table 1 for details). Also plotted is the ratio of NAA:Cr (b) based on T2-corrected signal amplitudes (S0); the observed reduction with age is highly significant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4E41A8-774B-4A38-9608-98DCA24812B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7.59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7, July 2001, Pages 598–605, </a:t>
            </a:r>
            <a:r>
              <a:rPr lang="en-US" altLang="en-US" sz="1000">
                <a:solidFill>
                  <a:srgbClr val="333333"/>
                </a:solidFill>
                <a:hlinkClick r:id="rId3"/>
              </a:rPr>
              <a:t>https://doi.org/10.1093/cercor/11.7.598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The concentration of NAA per litre brain tissue, measured in frontal lobe voxels of 50 male subjects,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The concentration of NAA per litre brain tissue, measured in frontal lobe voxels of 50 male subjects,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2024-05-01T21:28:29Z</dcterms:modified>
</cp:coreProperties>
</file>