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7D1B5A-6B58-4550-9F1E-01AD35067B6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B87628-40A6-402D-B913-8B4D23E36E1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Detection of the GLUT1 and GLUT3 proteins by immunoblotting in the cerebellum (A) and hippocampus (B) at postnatal days 12 and 20 and in adult animals. Corresponding quantification of the 2 transporters in the cerebellum (C) and the hippocampus (D). Results were normalized to the individual protein levels of adult animals. Significant differences for GLUT1 are indicated by asterisks (*) and for GLUT3 by sharp symbols (#).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325E5B-C964-49E9-AA66-6C650006E10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30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1, January 2014, Pages 222–231,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https://doi.org/10.1093/cercor/bhs309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8. </a:t>
            </a:r>
            <a:r>
              <a:rPr lang="en-US" altLang="en-US" b="0"/>
              <a:t>Detection of the GLUT1 and GLUT3 proteins by immunoblotting in the cerebellum (A) and hippocampus (B) at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8. Detection of the GLUT1 and GLUT3 proteins by immunoblotting in the cerebellum (A) and hippocampus (B) at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2024-04-27T02:47:00Z</dcterms:modified>
</cp:coreProperties>
</file>