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8616A7-38E0-4B6A-9B8D-338DCB9F2A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48A45F-9D24-4560-8B91-E317757519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D1R pathway genes modulated in HD CAG KI mice compared to WT and oppositely regulated by pridopidine treatment in rats.
EGR1, EGR2, and KLF5 are also part of D1R leading edge and presented in Figure 1.
REM2: RNAseq (ENSMUSG00000022176) FC = -0.55 P = 2.99E-07, adj P = 1.71E-05; microarray (1374035_at) FC: 1.58, P = 2.63E-02, adj P = 6.30E-01; PCR not tested
PER1: RNAseq (ENSMUSG00000020893) FC = -0.67 P = 4.23E-06, adj P = 1.34E-04; microarray (1374855_at) FC: 1.31 P = 2.2E-05, adj P = 0.03; PCR not tested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3BBF76-68C6-4237-9D85-59F364F44C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18, 15 September 2016, Pages 3975–3987, </a:t>
            </a:r>
            <a:r>
              <a:rPr lang="en-US" altLang="en-US" sz="1000">
                <a:solidFill>
                  <a:srgbClr val="333333"/>
                </a:solidFill>
                <a:hlinkClick r:id="rId3"/>
              </a:rPr>
              <a:t>https://doi.org/10.1093/hmg/ddw238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D1R pathway genes modulated in HD CAG KI mice compared to WT and oppositely regulated by pridopidine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D1R pathway genes modulated in HD CAG KI mice compared to WT and oppositely regulated by pridopidine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2024-04-26T19:10:30Z</dcterms:modified>
</cp:coreProperties>
</file>