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7C082-EA66-40DE-B244-D3BA517CF4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2C9B44-717F-41A0-BE37-CB38388611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 analysis of IFNT in uterine flushings from Day 12 ewes. In study 3, ewes were treated daily with CO or P4 from 36 h postmating to Day 12 or P4 from 36 h postmating to Day 8, followed by P4 and RU486 (P4+RU) from Days 8 to 12. Proteins in uterine flushings were analyzed by 15% SDS-PAGE (30 μg/lane) and Western blot analysis using rabbit antiovine IFNT serum. IFNT was detected in uterine flushings from all ewes treated with P4. Representative results from 3 ewes per treatment are presented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C3D59C-5949-40CE-A312-4EF1370B5F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6.0529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75, Issue 2, 1 August 2006, Pages 289–296,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https://doi.org/10.1095/biolreprod.106.052944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Western blot analysis of IFNT in uterine flushings from Day 12 ewes. In study 3, ewes were treated daily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Western blot analysis of IFNT in uterine flushings from Day 12 ewes. In study 3, ewes were treated daily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2024-04-26T11:29:34Z</dcterms:modified>
</cp:coreProperties>
</file>