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5F416-3E63-4BD4-9DCE-D55628FEA8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4C51B8-53B9-46C9-92A3-5BE0991D7F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DBD64A-C0EC-4A50-9C90-1D90FA95C3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2024-04-26T09:01:13Z</dcterms:modified>
</cp:coreProperties>
</file>