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55F5C9-2B09-4739-B792-80353F2D073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D002F1-0F4E-4796-938A-33E1979917B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511A3D-EDF7-4E9F-B496-8728462D737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2024-04-26T21:09:07Z</dcterms:modified>
</cp:coreProperties>
</file>