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1DABED-5CBD-4871-980A-79C4110481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E6532-89F7-412B-861A-CF315769FF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global field power plots of postcue activity averaged over left and right stimulus presentations for all 4 factors. The proportion of variance accounted for by each factor is shown at the upper left. The plots are shown separately for the no-go–, pro-, and antitrials. The colored cues were presented at time 0. Note that for Factors 1 and 4, the no-go– and procondition plots nearly perfectly overlap.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71244-8555-4D70-B094-93740E9617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2634–2643,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global field power plots of postcue activity averaged over left and right stimulus presentations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global field power plots of postcue activity averaged over left and right stimulus presentations for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2024-04-26T13:53:55Z</dcterms:modified>
</cp:coreProperties>
</file>