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1BBBA-62BB-4290-A50C-F53038EEE1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71B71-F16E-4658-A2A0-364C34697E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Aimee and Tia (Fongoli, 2012)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Institute for Laboratory Animal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BB750-14FB-43E3-B40E-549A263F84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lar/ilt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ILAR J</a:t>
            </a:r>
            <a:r>
              <a:rPr lang="en-US" altLang="en-US" sz="1000">
                <a:solidFill>
                  <a:srgbClr val="333333"/>
                </a:solidFill>
              </a:rPr>
              <a:t>, Volume 54, Issue 1, 2013, Pages 24–32,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https://doi.org/10.1093/ilar/ilt016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Aimee and Tia (Fongoli, 2012)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Aimee and Tia (Fongoli, 2012)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2024-04-26T04:12:52Z</dcterms:modified>
</cp:coreProperties>
</file>