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904F5-EED8-4154-B80C-5900932944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4D7D0-1B96-4F5D-96AF-E0DCC56887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5CC0F-5811-4774-BD15-D8C5F4CAA4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2024-04-26T07:35:55Z</dcterms:modified>
</cp:coreProperties>
</file>