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BCB8BC-4210-4BF5-970B-B4CD5CF954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1D7FA-8BB3-4E3E-8531-7205F73AD2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Sex differences in individual network connections are prominent. Connectivity at each of the network's 34 716 unique edges was compared between males and females. Significantly different levels of connectivity were seen in 179 individual edges (FDR Q &lt; 0.05). Edges where connectivity was stronger in males are displayed in blue; edges where connectivity was stronger in females are displayed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FE77E-2A0D-4CA9-B149-68F21C6B14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2383–2394, </a:t>
            </a:r>
            <a:r>
              <a:rPr lang="en-US" altLang="en-US" sz="1000">
                <a:solidFill>
                  <a:srgbClr val="333333"/>
                </a:solidFill>
                <a:hlinkClick r:id="rId3"/>
              </a:rPr>
              <a:t>https://doi.org/10.1093/cercor/bhu036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Sex differences in individual network connections are prominent. Connectivity at each of the network's 34 716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Sex differences in individual network connections are prominent. Connectivity at each of the network's 34 716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2024-04-26T10:17:10Z</dcterms:modified>
</cp:coreProperties>
</file>