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2DAB95-595F-4A0E-8D56-0EAF34581C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57EE95-B444-466C-B6BA-F70AB12F6C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TBSS; Coronal T1-weighted images showing voxels with significantly lower FA value in ASD or DI children (thick red), superimposed over FA skeleton (green).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FDB44D-0DF7-44A8-B102-9B083EFAB6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9, September 2010, Pages 2103–2113,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Results of TBSS; Coronal T</a:t>
            </a:r>
            <a:r>
              <a:rPr lang="en-US" altLang="en-US" b="0" baseline="-25000"/>
              <a:t>1</a:t>
            </a:r>
            <a:r>
              <a:rPr lang="en-US" altLang="en-US" b="0"/>
              <a:t>-weighted images showing voxels with significantly lower FA value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Results of TBSS; Coronal T1-weighted images showing voxels with significantly lower FA value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2024-04-27T04:35:37Z</dcterms:modified>
</cp:coreProperties>
</file>