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577602-D2E3-44E8-B7E5-BCC9FE2A6B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2BE505-ACB5-48F9-9121-107A02F83E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ROIs analysis. The results of the ROIs analysis on the left occipitoparietal and inferior parietal cortices (highlighted by the dashed box in the upper part of Fig. 2) are depicted. The percentage of BOLD signal change in A (red) and F (blue) tasks and the difference between F and A (F minus A: yellow) are shown within each sphere. For each effect, standard error bars are indicated. A single asterisk above histogram bars indicates a statistically significant difference between the 2 tasks (paired t-test, P &lt; 0.05), whereas effects approaching statistical significance are signaled by ♦; (ROI6, P = 0.063; ROI12, P = 0.055; ROI 15, P = 0.072).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9A48AD-A31F-4B3D-946E-A6A6F38B3E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740–751, </a:t>
            </a:r>
            <a:r>
              <a:rPr lang="en-US" altLang="en-US" sz="1000">
                <a:solidFill>
                  <a:srgbClr val="333333"/>
                </a:solidFill>
                <a:hlinkClick r:id="rId3"/>
              </a:rPr>
              <a:t>https://doi.org/10.1093/cercor/bhm110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ROIs analysis. The results of the ROIs analysis on the left occipitoparietal and inferior parietal cortices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ROIs analysis. The results of the ROIs analysis on the left occipitoparietal and inferior parietal cortices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2024-04-26T22:47:00Z</dcterms:modified>
</cp:coreProperties>
</file>