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728629-6174-4C3F-8780-2C51CBBA21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A5504F-21B8-479B-ACB9-F878BBC616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52C64B-C249-410A-B48D-E12874341C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2024-04-27T04:22:15Z</dcterms:modified>
</cp:coreProperties>
</file>