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1212DF-2334-4F4B-80BE-C9A0AEEE16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9C0C18-7B3F-490A-B2A0-DAF65C7ABC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the voxelwise ANOVA identifying regions showing significantly greater activation in the T or P tasks than the C task, or differing activation in the T versus the P task for the encode and maintenance phases. Numbers adjacent to activation foci correspond to numbers in Table 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F394E9-253D-49C2-A4BB-742E9A0E3C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6, June 2010, Pages 1274–1285,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Results of the voxelwise ANOVA identifying regions showing significantly greater activation in the T or 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Results of the voxelwise ANOVA identifying regions showing significantly greater activation in the T or 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2024-04-26T23:53:38Z</dcterms:modified>
</cp:coreProperties>
</file>