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655AF-EAA9-4CB4-963D-40C1BB9D90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1957D-9C13-4F1C-AA62-EC5BF91379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B376E-DF0B-4E99-A62F-8956FF8D39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2024-04-26T07:37:57Z</dcterms:modified>
</cp:coreProperties>
</file>