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D3B1B-D25C-4B9A-8700-463446B8BC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7D9A8-57F6-4B80-A328-B1C4C1342B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Comparison of general esterase (EST), glutathione S -transferase (GST), and cytochrome P450 monooxygenase (P450) activities of insecticide-susceptible bed bugs (Fort Dix) and three pyrethroid- and neonicotinoid-resistant bed bugs. Bars indicate percentage change in enzyme activity of resistant bed bug population relative to the susceptible strain Fort-Dix. Vertical bars indicate standard errors of the mean ( n  = 4). The bars within substrates with the same letter are not significantly different from one another (ANOVA, P &gt; 0.05).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Entomological Society of America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D40EF-1F15-4BD4-8082-5C7C786150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e/tjv2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53, Issue 3, May 2016, Pages 727–731,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https://doi.org/10.1093/jme/tjv253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Comparison of general esterase (EST), glutathione S -transferase (GST), and cytochrome P450 monooxygenase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Comparison of general esterase (EST), glutathione S -transferase (GST), and cytochrome P450 monooxygenase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2024-04-26T12:43:46Z</dcterms:modified>
</cp:coreProperties>
</file>