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A7A26-DD96-45C2-ACAC-B0DA7DE394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479D6-7347-4027-A864-76C254A8C6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 of non-invasive breast cancer in the NSABP Study of Tamoxifen and Raloxifene trial through 81 months of median follow-up, NSABP STAR (P-1).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2010.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E7939-70EE-4A3F-AB22-B0B9C19629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q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2010, Issue 41, October 2010, Pages 181–186,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https://doi.org/10.1093/jncimonographs/lgq041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Cumulative incidence of non-invasive breast cancer in the NSABP Study of Tamoxifen and Raloxifene trial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694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Cumulative incidence of non-invasive breast cancer in the NSABP Study of Tamoxifen and Raloxifene trial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2024-04-26T20:21:00Z</dcterms:modified>
</cp:coreProperties>
</file>