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A7D0EE-CF70-401A-80D2-63C297D6BC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8125EA-187B-4705-9542-1F9A67F771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Illustration of the covariation between CT and the performance on the pitch (left column) and transposed melody (right column) tasks. Images were thresholded at the indicated values (uncorrected P values). The strongest associations were found in the right cuneus in both cases. The bottom panels graphically illustrate the correlations for the peak that showed maximum covariation for each regression analysis. The EB are represented by black dots, while the LB are represented by gray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2E39B9-6BBD-4C48-ABBB-95167B013D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2455–2465, </a:t>
            </a:r>
            <a:r>
              <a:rPr lang="en-US" altLang="en-US" sz="1000">
                <a:solidFill>
                  <a:srgbClr val="333333"/>
                </a:solidFill>
                <a:hlinkClick r:id="rId3"/>
              </a:rPr>
              <a:t>https://doi.org/10.1093/cercor/bhr311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Illustration of the covariation between CT and the performance on the pitch (left column) and transposed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Illustration of the covariation between CT and the performance on the pitch (left column) and transposed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2024-04-26T17:29:27Z</dcterms:modified>
</cp:coreProperties>
</file>