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B9281-7ED8-43ED-8378-E35FD8E1F0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B5A0C-7580-4D7D-9A20-90F170580A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A7B5A-26EA-4763-B1E3-0A70CB253F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2024-04-26T10:06:16Z</dcterms:modified>
</cp:coreProperties>
</file>