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4457E-3894-40EE-8274-5A1E0CBE48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506E0-A39B-41F5-A4D7-22646989F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2C344-6101-4CC7-BED0-4CBED15054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2024-04-26T07:35:34Z</dcterms:modified>
</cp:coreProperties>
</file>