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AA3EF-CC51-4CB4-98A8-D485AE959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2214E-A168-48EC-8A43-EA62B95558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DDE7B-ED5B-49FC-B2A3-439891073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2024-04-27T01:38:48Z</dcterms:modified>
</cp:coreProperties>
</file>