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DF737-E727-41D1-AFB7-5BEAD7BB9C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0B8AD3-875F-49CF-B645-46524291D5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5EE4D0-FCA9-41A3-91BD-4B0B1EEB83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2024-04-26T08:16:57Z</dcterms:modified>
</cp:coreProperties>
</file>