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452CEE-C2AE-4F0B-93AD-2DE3A7CC3D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BAD87-A3FD-4867-97F4-D502220223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C53A13-01ED-4BB6-9D74-013D261EB9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2024-04-26T03:15:49Z</dcterms:modified>
</cp:coreProperties>
</file>