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98700-E822-4E57-9D5D-1005A6B630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6AB9D6-60E6-43AA-B133-57BB4EE836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Using NetworKIN. A researcher is interested in the 53BP1 tumour surpressor. From the homepage of NetworKIN, this protein is chosen as the substrate protein to query the database for predictions relating any kinase to specific phosphorylation sites within 53BP1 ( A ). The system returns a total of 78 relations involving 12 different kinases that are predicted to phosphorylated 39 different sites, which are presented in a tabular view ( B ), (only the first 10 predictions are shown). These predictions can now be investigated in further detail by following either the links to the Phospho.ELM and PhosphoSite databases for curated knowledge related to the sites ( C ), or by following the links to the string network viewer to visualize the most probable path in the protein assocation network, which connects the kinase and the substrate ( D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D3848-E990-4838-B43B-9AC358CFB5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D695–D699, </a:t>
            </a:r>
            <a:r>
              <a:rPr lang="en-US" altLang="en-US" sz="1000">
                <a:solidFill>
                  <a:srgbClr val="333333"/>
                </a:solidFill>
                <a:hlinkClick r:id="rId3"/>
              </a:rPr>
              <a:t>https://doi.org/10.1093/nar/gkm902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Using NetworKIN. A researcher is interested in the 53BP1 tumour surpressor. From the homepage of NetworKIN,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Using NetworKIN. A researcher is interested in the 53BP1 tumour surpressor. From the homepage of NetworKIN,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2024-04-26T19:56:39Z</dcterms:modified>
</cp:coreProperties>
</file>