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826480-E4EB-460F-9852-C590EE54C4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5FE800-B1CC-40D5-BB82-292C5D9190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Morphometric analysis of hearts collected from untreated and EPO-treated mice 10 weeks after sham operation or induction of MI (Protocol-1). (A) Heart-to-body weight ratios. (B) Infarct area expressed as a percentage of total LV area. (C) Cardiomyocyte size (transverse diameter through the nucleus). (D) Percentage fibrosis in the noninfarcted area. (E) Incidence of 8-OHdG positivity among cardiomyocytes. (F–H) Numbers of Flk-1 (F) CD45 (G) and F4/80-positive (H) cells in the noninfarcted and infarcted areas. N=9 each from sham operation groups and n=10 each from MI groups. In panels A–E, *p&lt;0.05 vs. the untreated sham group, #p&lt;0.05 vs. the untreated MI group; in panels F–H, *p&lt;0.05 vs. the MI area, #p&lt;0.05 vs. the untreated MI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2006,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70495A-7EB6-4E46-8F38-60CF78AE3E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6.06.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71, Issue 4, September 2006, Pages 684–694,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https://doi.org/10.1016/j.cardiores.2006.06.003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Morphometric analysis of hearts collected from untreated and EPO-treated mice 10 weeks after sham operation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Morphometric analysis of hearts collected from untreated and EPO-treated mice 10 weeks after sham operation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2024-04-26T11:54:39Z</dcterms:modified>
</cp:coreProperties>
</file>