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08D8B-8FDF-4416-8660-C251769807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56136-429E-495B-A582-2B7FA51D17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EDC90-5379-414E-A621-3D32AD425C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2024-05-10T01:27:39Z</dcterms:modified>
</cp:coreProperties>
</file>