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314787-5B6F-4BFB-9382-3A0D56C6E2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9E0217-504D-4280-9DF6-B8F74EB765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09B724-9593-4298-B848-5B366358BF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2024-09-20T07:51:27Z</dcterms:modified>
</cp:coreProperties>
</file>