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6C4906-B3F1-4286-A924-57EFEE264F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B59F6-1623-477C-9E0E-1E8968B644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4AB42-3AC1-4F4F-88D2-55C05ADEB4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2024-04-27T02:55:50Z</dcterms:modified>
</cp:coreProperties>
</file>