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02469-BEF9-499E-9E75-8EC0C74ABB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A9A5C-DBAE-4080-9C53-D1E0853826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showing the raw mean data of the right putamen of FtMs and male and female controls. Male controls have a larger volume than female controls in the right putamen nucleus. FtMs have larger volume than female controls. F, female controls; FtMs, female-to-male transsexuals; M, male controls;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CC356-21B6-4D2E-BABE-5C21D92C91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2855–2862,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Histogram showing the raw mean data of the right putamen of FtMs and male and female controls. Male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Histogram showing the raw mean data of the right putamen of FtMs and male and female controls. Male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2024-09-19T05:48:05Z</dcterms:modified>
</cp:coreProperties>
</file>