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97931-46C3-4FC0-8FF9-63192B333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BBD14-4270-4C58-BDD0-1F30462A7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the raw mean data of the right putamen of FtMs and male and female controls. Male controls have a larger volume than female controls in the right putamen nucleus. FtMs have larger volume than female controls. F, female controls; FtMs, female-to-male transsexuals; M, male controls;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23F34-BF15-4C75-9592-C3A3A32B03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2855–2862,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Histogram showing the raw mean data of the right putamen of FtMs and male and female controls. Male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Histogram showing the raw mean data of the right putamen of FtMs and male and female controls. Male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2024-05-08T17:22:27Z</dcterms:modified>
</cp:coreProperties>
</file>