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869DF0-FA5A-44BD-AF22-2081DA6F03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9F48F4-3C86-4467-867D-58D1A2AED3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showing the raw mean data of the right putamen of FtMs and male and female controls. Male controls have a larger volume than female controls in the right putamen nucleus. FtMs have larger volume than female controls. F, female controls; FtMs, female-to-male transsexuals; M, male controls;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DAA919-A9EC-4D84-8092-ECAE661E78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12, December 2013, Pages 2855–2862,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Histogram showing the raw mean data of the right putamen of FtMs and male and female controls. Male controls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Histogram showing the raw mean data of the right putamen of FtMs and male and female controls. Male controls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2024-09-20T04:22:36Z</dcterms:modified>
</cp:coreProperties>
</file>