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A02469-BEF9-499E-9E75-8EC0C74ABBF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8A9A5C-DBAE-4080-9C53-D1E08538268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Histogram showing the raw mean data of the right putamen of FtMs and male and female controls. Male controls have a larger volume than female controls in the right putamen nucleus. FtMs have larger volume than female controls. F, female controls; FtMs, female-to-male transsexuals; M, male controls; *P &lt; 0.05.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8CC356-21B6-4D2E-BABE-5C21D92C916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26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12, December 2013, Pages 2855–2862,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https://doi.org/10.1093/cercor/bhs267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Histogram showing the raw mean data of the right putamen of FtMs and male and female controls. Male controls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Histogram showing the raw mean data of the right putamen of FtMs and male and female controls. Male controls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2024-09-19T05:48:05Z</dcterms:modified>
</cp:coreProperties>
</file>