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D8127-A72E-49EA-898B-E0EA8E1C0E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270BC-AEDA-4BAC-A0F8-7F16D59D43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chart representing hospital mortality rates (%) according to SAPS 3 score.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D20791-E0D3-4365-9AAE-8FE42DDB16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for APACHE II, adjusted APACHE II, SAPS II, and SAPS 3 scores on prediction of hospital mortality.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D20791-E0D3-4365-9AAE-8FE42DDB16D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n2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a/aen2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101, Issue 6, December 2008, Pages 798–803,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https://doi.org/10.1093/bja/aen291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Bar chart representing hospital mortality rates (%) according to SAPS 3 score.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58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101, Issue 6, December 2008, Pages 798–803,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https://doi.org/10.1093/bja/aen291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2 </a:t>
            </a:r>
            <a:r>
              <a:rPr lang="en-US" altLang="en-US" b="0"/>
              <a:t>ROC curves for APACHE II, adjusted APACHE II, SAPS II, and SAPS 3 scores on prediction of hospital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368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 1 Bar chart representing hospital mortality rates (%) according to SAPS 3 score.
</vt:lpstr>
      <vt:lpstr>Fig 2 ROC curves for APACHE II, adjusted APACHE II, SAPS II, and SAPS 3 scores on prediction of hospital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2024-04-26T06:07:30Z</dcterms:modified>
</cp:coreProperties>
</file>