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D4979-9929-4EFF-870D-BF109F9045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C016C3-C62A-4049-931F-5167236EA0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Basal [Ca2+]i is significantly higher in TTX-treated cells compared with controls. The effect of TTX was markedly reduced in the presence of DNQX, which by itself did not cause a change in basal calcium concentration. N indicates the number of cells measured.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4D785-A140-4028-952A-259A5D4FB0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1292–1306,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16. </a:t>
            </a:r>
            <a:r>
              <a:rPr lang="en-US" altLang="en-US" b="0"/>
              <a:t>Basal [Ca</a:t>
            </a:r>
            <a:r>
              <a:rPr lang="en-US" altLang="en-US" b="0" baseline="30000"/>
              <a:t>2+</a:t>
            </a:r>
            <a:r>
              <a:rPr lang="en-US" altLang="en-US" b="0"/>
              <a:t>]i is significantly higher in TTX-treated cells compared with controls. The effect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16. Basal [Ca2+]i is significantly higher in TTX-treated cells compared with controls. The effect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2024-04-26T17:54:43Z</dcterms:modified>
</cp:coreProperties>
</file>