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ED741-FB29-4D28-B5BD-1D94A2C493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6AE98-089A-4D4C-974B-2471845EB7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412DE-CDE5-4A63-AC15-5C7249D828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2024-04-26T06:03:36Z</dcterms:modified>
</cp:coreProperties>
</file>