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884D4-C55B-496A-BDE3-D7D757906C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EAF80-3313-4388-B49F-E51C03FB5A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Design and activity of TALEN pairs with wild-type and evolved NTD’s with varying 5′ bases. (A) The CCR5 gene expanded to highlight the target site for induction of the Δ32 mutation. (B) Gene editing efficiency of the wild-type (NT-T) TALEN, TALENs with domains optimized for non-T 5′ residues, and dHax3 NTD. (C) Fold enhancement of the TALEN pairs with optimized NTD versus TALENs with 5′ T specificity. The activity of each NTD is shown on each TALEN pair substrate.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503BB9-55B5-4B36-85B2-E1F86E7F6F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7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21, 1 November 2013, Pages 9779–9785, </a:t>
            </a:r>
            <a:r>
              <a:rPr lang="en-US" altLang="en-US" sz="1000">
                <a:solidFill>
                  <a:srgbClr val="333333"/>
                </a:solidFill>
                <a:hlinkClick r:id="rId3"/>
              </a:rPr>
              <a:t>https://doi.org/10.1093/nar/gkt754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Design and activity of TALEN pairs with wild-type and evolved NTD’s with varying 5′ bases. (A) The CCR5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Design and activity of TALEN pairs with wild-type and evolved NTD’s with varying 5′ bases. (A) The CCR5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2024-05-02T03:51:31Z</dcterms:modified>
</cp:coreProperties>
</file>