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F48E2-17C3-4CB9-9199-E4A4F1F95D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8C44D-EDAF-4CD2-9BDB-96DBB8A790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DAG for a setup where PMAR holds but SMAR does not 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87AEA-D994-45DC-90F9-C94673A08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RUSLE20.2 vs. USLE0.2 for Corn Belt states. Black = observed. Dark grey = imputed values based on OLS. Light grey = imputed values based on WLS. Solid line = OLS regression line. Dashed line = WLS regression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87AEA-D994-45DC-90F9-C94673A0851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relationships between RUSLE2 and USLE for IN. Left: RUSLE20.2 vs. USLE0.2. Right: Residuals from the ordinary least squares regression of RUSLE20.2 on USLE0.2 vs. the quantiles of a normal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87AEA-D994-45DC-90F9-C94673A0851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DAG for a setup where PMAR holds but SMAR does not hold.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RUSLE2</a:t>
            </a:r>
            <a:r>
              <a:rPr lang="en-US" altLang="en-US" b="0" baseline="30000"/>
              <a:t>0.2</a:t>
            </a:r>
            <a:r>
              <a:rPr lang="en-US" altLang="en-US" b="0"/>
              <a:t> vs. USLE</a:t>
            </a:r>
            <a:r>
              <a:rPr lang="en-US" altLang="en-US" b="0" baseline="30000"/>
              <a:t>0.2</a:t>
            </a:r>
            <a:r>
              <a:rPr lang="en-US" altLang="en-US" b="0"/>
              <a:t> for Corn Belt states. Black = observed. Dark grey = imputed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5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relationships between RUSLE2 and USLE for IN. Left: RUSLE2</a:t>
            </a:r>
            <a:r>
              <a:rPr lang="en-US" altLang="en-US" b="0" baseline="30000"/>
              <a:t>0.2</a:t>
            </a:r>
            <a:r>
              <a:rPr lang="en-US" altLang="en-US" b="0"/>
              <a:t> vs.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9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DAG for a setup where PMAR holds but SMAR does not hold.
</vt:lpstr>
      <vt:lpstr>Figure 3. RUSLE20.2 vs. USLE0.2 for Corn Belt states. Black = observed. Dark grey = imputed ...</vt:lpstr>
      <vt:lpstr>Figure 2 Illustration of relationships between RUSLE2 and USLE for IN. Left: RUSLE20.2 vs.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2024-09-21T00:31:51Z</dcterms:modified>
</cp:coreProperties>
</file>