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749D5F-2F5C-4DCA-9F05-608345443C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2ACEF6-9A53-4220-9EE3-A3DFB49FE2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DAG for a setup where PMAR holds but SMAR does not hold.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2FA6AD-A844-45B6-A7E5-D6D0A6A0BD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Illustration of relationships between RUSLE2 and USLE for IN. Left: RUSLE20.2 vs. USLE0.2. Right: Residuals from the ordinary least squares regression of RUSLE20.2 on USLE0.2 vs. the quantiles of a normal distribution.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2FA6AD-A844-45B6-A7E5-D6D0A6A0BD7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RUSLE20.2 vs. USLE0.2 for Corn Belt states. Black = observed. Dark grey = imputed values based on OLS. Light grey = imputed values based on WLS. Solid line = OLS regression line. Dashed line = WLS regression line.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2FA6AD-A844-45B6-A7E5-D6D0A6A0BD7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 DAG for a setup where PMAR holds but SMAR does not hold.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5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Illustration of relationships between RUSLE2 and USLE for IN. Left: RUSLE2</a:t>
            </a:r>
            <a:r>
              <a:rPr lang="en-US" altLang="en-US" b="0" baseline="30000"/>
              <a:t>0.2</a:t>
            </a:r>
            <a:r>
              <a:rPr lang="en-US" altLang="en-US" b="0"/>
              <a:t> vs.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98700" y="1371600"/>
            <a:ext cx="453919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RUSLE2</a:t>
            </a:r>
            <a:r>
              <a:rPr lang="en-US" altLang="en-US" b="0" baseline="30000"/>
              <a:t>0.2</a:t>
            </a:r>
            <a:r>
              <a:rPr lang="en-US" altLang="en-US" b="0"/>
              <a:t> vs. USLE</a:t>
            </a:r>
            <a:r>
              <a:rPr lang="en-US" altLang="en-US" b="0" baseline="30000"/>
              <a:t>0.2</a:t>
            </a:r>
            <a:r>
              <a:rPr lang="en-US" altLang="en-US" b="0"/>
              <a:t> for Corn Belt states. Black = observed. Dark grey = imputed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2757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A DAG for a setup where PMAR holds but SMAR does not hold.
</vt:lpstr>
      <vt:lpstr>Figure 2 Illustration of relationships between RUSLE2 and USLE for IN. Left: RUSLE20.2 vs. ...</vt:lpstr>
      <vt:lpstr>Figure 3. RUSLE20.2 vs. USLE0.2 for Corn Belt states. Black = observed. Dark grey = imputed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2024-09-19T09:17:34Z</dcterms:modified>
</cp:coreProperties>
</file>