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56F61C-C9F2-4031-8899-9A1B65CEF4B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CBFE3E-29F0-4EE0-9930-C28122174C5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Map of HIV incident, HIV prevalent and HIV negative participants among 670 IDU recruited in St Petersburg Russia 2005–08, by city district (size of circle proportionate to number of participants recruited from each district)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 on behalf of the European Public Health Association.This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A4FC84-46F2-49CC-88C0-EC9D380C4E2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pub/ckq115"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J Public Health</a:t>
            </a:r>
            <a:r>
              <a:rPr lang="en-US" altLang="en-US" sz="1000">
                <a:solidFill>
                  <a:srgbClr val="333333"/>
                </a:solidFill>
              </a:rPr>
              <a:t>, Volume 21, Issue 5, October 2011, Pages 613–619, </a:t>
            </a:r>
            <a:r>
              <a:rPr lang="en-US" altLang="en-US" sz="1000">
                <a:solidFill>
                  <a:srgbClr val="333333"/>
                </a:solidFill>
                <a:hlinkClick r:id="rId3"/>
              </a:rPr>
              <a:t>https://doi.org/10.1093/eurpub/ckq115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Map of HIV incident, HIV prevalent and HIV negative participants among 670 IDU recruited in St Petersburg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39900" y="1371600"/>
            <a:ext cx="566875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Map of HIV incident, HIV prevalent and HIV negative participants among 670 IDU recruited in St Petersburg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2024-04-26T17:42:34Z</dcterms:modified>
</cp:coreProperties>
</file>