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73FB84-E005-4903-819C-C53FCCBE10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DBF10A-1A62-42CD-AC6E-EDD8A75C69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745F22-D485-4D45-8889-CBD8B571F8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2024-04-26T09:29:00Z</dcterms:modified>
</cp:coreProperties>
</file>